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RyzenTest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Hello World</a:t>
            </a:r>
            <a:endParaRPr lang="en-US" altLang="zh-CN"/>
          </a:p>
        </p:txBody>
      </p:sp>
      <p:sp>
        <p:nvSpPr>
          <p:cNvPr id="5" name="直角上箭头 4"/>
          <p:cNvSpPr/>
          <p:nvPr/>
        </p:nvSpPr>
        <p:spPr>
          <a:xfrm>
            <a:off x="1071880" y="1985010"/>
            <a:ext cx="2672715" cy="446405"/>
          </a:xfrm>
          <a:prstGeom prst="bentUpArrow">
            <a:avLst>
              <a:gd name="adj1" fmla="val 25000"/>
              <a:gd name="adj2" fmla="val 25000"/>
              <a:gd name="adj3" fmla="val 50000"/>
            </a:avLst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4781341-5b4c61db3e82cdf62d7a176aae101d96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03860" y="3510915"/>
            <a:ext cx="4651375" cy="26631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259*1694*805*805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WPS 演示</Application>
  <PresentationFormat>宽屏</PresentationFormat>
  <Paragraphs>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RyzenTest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Ryzen</cp:lastModifiedBy>
  <cp:revision>13</cp:revision>
  <dcterms:created xsi:type="dcterms:W3CDTF">2021-04-27T01:18:00Z</dcterms:created>
  <dcterms:modified xsi:type="dcterms:W3CDTF">2021-04-27T10:08:03Z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407FD7D165D04565B64284AA4728D40D</vt:lpwstr>
  </property>
  <property fmtid="{D5CDD505-2E9C-101B-9397-08002B2CF9AE}" pid="3" name="KSOProductBuildVer">
    <vt:lpwstr>2052-11.1.0.10463</vt:lpwstr>
  </property>
</Properties>
</file>

<file path=docProps/thumbnail.jpeg>
</file>